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1" r:id="rId6"/>
    <p:sldId id="268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955091-37A8-4E7D-AE4A-7D48BA432E5D}">
          <p14:sldIdLst>
            <p14:sldId id="256"/>
            <p14:sldId id="257"/>
            <p14:sldId id="258"/>
            <p14:sldId id="267"/>
            <p14:sldId id="261"/>
            <p14:sldId id="268"/>
          </p14:sldIdLst>
        </p14:section>
        <p14:section name="Раздел без заголовка" id="{BEB95318-06E7-4F8B-B171-5A33EA7E0CF1}">
          <p14:sldIdLst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2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22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5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9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0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8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6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2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0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5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1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C97-1002-4E95-B796-0D9707CBCA7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05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79225" y="1842526"/>
            <a:ext cx="762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9190" y="4246187"/>
            <a:ext cx="76287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2-го избирательного округа 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МО Хамовники</a:t>
            </a:r>
          </a:p>
          <a:p>
            <a:pPr algn="ctr"/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Сыромятникова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Алексея Юрьевича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9" y="875099"/>
            <a:ext cx="3150989" cy="5023641"/>
          </a:xfrm>
          <a:prstGeom prst="rect">
            <a:avLst/>
          </a:prstGeom>
        </p:spPr>
      </p:pic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6829" y="318007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5246" y="1638324"/>
            <a:ext cx="1110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10 очередных и внеочередных заседаний Совета депутатов МО Хамовники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49" y="2126299"/>
            <a:ext cx="6001509" cy="4280764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0780" y="414375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6488" y="1263706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Работа в рамках комиссий Совета депутатов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4656" y="1600971"/>
            <a:ext cx="797669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по вопросам жилищно-коммунального хозяйства, капитальному ремонту, благоустройству, экологии и транспорту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по бюджетно-финансовой политики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92" y="2639860"/>
            <a:ext cx="5390367" cy="4042775"/>
          </a:xfrm>
          <a:prstGeom prst="rect">
            <a:avLst/>
          </a:prstGeom>
        </p:spPr>
      </p:pic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2752" y="99078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Капитальный ремонт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Принял участие в 19 встречах по открытию и приёмке работ по капитальному ремонту в многоквартирных домах района Хамовники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82" y="3018773"/>
            <a:ext cx="5348372" cy="3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37189" y="1361326"/>
            <a:ext cx="9787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деятельности в 2025 году провел 11 приёмов жителей в рамках депутатской деятельности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приёма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отделение партии «ЕДИНАЯ РОССИЯ» района Хамовники.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Хамовники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93" y="2918917"/>
            <a:ext cx="3036815" cy="3742348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577" y="196698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Совместные обходы с Главой управы района Хамовники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Принял участие в 4 обходах территории района Хамовники совместно с главой управы района Хамовники города Москвы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3" y="3057303"/>
            <a:ext cx="4392917" cy="3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17388"/>
            <a:ext cx="1029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и акциях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896538"/>
            <a:ext cx="7565721" cy="606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января принял участие в организации экскурсии для представителей Императорского православного Палестинского общества в Московской городской Думе 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Организовал экскурсию в музей Московской железной дороги для семей участников СВО района Хамовники и союза жен офицеров России.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марта в честь 80-летия Победы в Великой Отечественной войне провел поздравление ветеранов района Хамовники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апреля передал боевым инструкторам – участникам СВО необходимое оборудование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в преддверии праздника Светлой Пасхи передал для бойцов куличи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июня передача приобретенного для участников СВО необходимого оборудования и электроники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сентября -передача бойцам -участникам СВО совместно приобретенных с депутатом Московской городской Думы –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Потаповом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Петром Николаевичем экипировки для бойцов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 поездка в ЛНР и передача инструкторам боевой подготовки - участникам СВО снаряжения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подарков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поездке был награждён ведомственной наградой – «За помощь фронту»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60" y="2179228"/>
            <a:ext cx="2381545" cy="1608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31" y="2179228"/>
            <a:ext cx="1710243" cy="1608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60" y="4053483"/>
            <a:ext cx="2381545" cy="1736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31" y="4053483"/>
            <a:ext cx="1722769" cy="1736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678" y="87000"/>
            <a:ext cx="2293640" cy="1765823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20" y="71876"/>
            <a:ext cx="1540179" cy="17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0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768" y="2447196"/>
            <a:ext cx="11116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 проведен 5 декабря 2025 г.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режиме в местном отделении ВПП «ЕДИНАЯ РОССИЯ» района Хамовники по адресу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Земледельческий пер., д.14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стр.2.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Присутствовали жители 2-го избирательного округа.</a:t>
            </a: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799" y="351685"/>
            <a:ext cx="930046" cy="1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3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585</TotalTime>
  <Words>320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Times New Roman</vt:lpstr>
      <vt:lpstr>Damask</vt:lpstr>
      <vt:lpstr>Презентация PowerPoint</vt:lpstr>
      <vt:lpstr>Презентация PowerPoint</vt:lpstr>
      <vt:lpstr>Презентация PowerPoint</vt:lpstr>
      <vt:lpstr>Капитальный ремонт</vt:lpstr>
      <vt:lpstr>Презентация PowerPoint</vt:lpstr>
      <vt:lpstr>Совместные обходы с Главой управы района Хамовники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56</cp:revision>
  <dcterms:created xsi:type="dcterms:W3CDTF">2022-11-25T10:25:33Z</dcterms:created>
  <dcterms:modified xsi:type="dcterms:W3CDTF">2025-12-17T10:50:36Z</dcterms:modified>
</cp:coreProperties>
</file>